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90" r:id="rId10"/>
    <p:sldId id="285" r:id="rId11"/>
    <p:sldId id="286" r:id="rId12"/>
    <p:sldId id="287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Rockbuster</a:t>
            </a:r>
            <a:br>
              <a:rPr lang="en-US" sz="4000" dirty="0"/>
            </a:br>
            <a:r>
              <a:rPr lang="en-US" sz="4000" dirty="0"/>
              <a:t>Data </a:t>
            </a:r>
            <a:br>
              <a:rPr lang="en-US" sz="4000" dirty="0"/>
            </a:br>
            <a:r>
              <a:rPr lang="en-US" sz="4000" dirty="0"/>
              <a:t>      Dictionary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By Chris </a:t>
            </a:r>
            <a:r>
              <a:rPr lang="en-US" sz="2300" dirty="0">
                <a:solidFill>
                  <a:srgbClr val="5792BA"/>
                </a:solidFill>
              </a:rPr>
              <a:t>Arnold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71CF4-BEF9-AEF9-1354-1A7EE9C1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628"/>
            <a:ext cx="12192000" cy="50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AC495-84D5-C395-F236-83E019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922"/>
            <a:ext cx="12192000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0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545D-2E44-F9EB-2003-2D38E61B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23825"/>
            <a:ext cx="10353762" cy="942975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A225E-1BE7-EB42-A603-628BB444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85825"/>
            <a:ext cx="10353762" cy="4905375"/>
          </a:xfrm>
        </p:spPr>
        <p:txBody>
          <a:bodyPr/>
          <a:lstStyle/>
          <a:p>
            <a:r>
              <a:rPr lang="en-US" sz="900" dirty="0"/>
              <a:t>Table of contents P2</a:t>
            </a:r>
          </a:p>
          <a:p>
            <a:r>
              <a:rPr lang="en-US" sz="900" dirty="0"/>
              <a:t>Entity relationship diagram P3</a:t>
            </a:r>
          </a:p>
          <a:p>
            <a:r>
              <a:rPr lang="en-US" sz="900" dirty="0"/>
              <a:t>Fact table P4</a:t>
            </a:r>
          </a:p>
          <a:p>
            <a:r>
              <a:rPr lang="en-US" sz="900" dirty="0"/>
              <a:t>Rental P4</a:t>
            </a:r>
          </a:p>
          <a:p>
            <a:r>
              <a:rPr lang="en-US" sz="900" dirty="0"/>
              <a:t>Dimension Tables P5</a:t>
            </a:r>
          </a:p>
          <a:p>
            <a:r>
              <a:rPr lang="en-US" sz="900" dirty="0"/>
              <a:t>Payment P5</a:t>
            </a:r>
          </a:p>
          <a:p>
            <a:r>
              <a:rPr lang="en-US" sz="900" dirty="0"/>
              <a:t>Store P6</a:t>
            </a:r>
          </a:p>
          <a:p>
            <a:r>
              <a:rPr lang="en-US" sz="900" dirty="0" err="1"/>
              <a:t>Film_actor</a:t>
            </a:r>
            <a:r>
              <a:rPr lang="en-US" sz="900" dirty="0"/>
              <a:t> P7</a:t>
            </a:r>
          </a:p>
          <a:p>
            <a:r>
              <a:rPr lang="en-US" sz="900" dirty="0"/>
              <a:t>Inventory P7</a:t>
            </a:r>
          </a:p>
          <a:p>
            <a:r>
              <a:rPr lang="en-US" sz="900" dirty="0" err="1"/>
              <a:t>Film_category</a:t>
            </a:r>
            <a:r>
              <a:rPr lang="en-US" sz="900" dirty="0"/>
              <a:t> P7</a:t>
            </a:r>
          </a:p>
          <a:p>
            <a:r>
              <a:rPr lang="en-US" sz="900" dirty="0"/>
              <a:t>Customer P8</a:t>
            </a:r>
          </a:p>
          <a:p>
            <a:r>
              <a:rPr lang="en-US" sz="900" dirty="0"/>
              <a:t>Staff P8</a:t>
            </a:r>
          </a:p>
          <a:p>
            <a:r>
              <a:rPr lang="en-US" sz="900" dirty="0"/>
              <a:t>Actor P9</a:t>
            </a:r>
          </a:p>
          <a:p>
            <a:r>
              <a:rPr lang="en-US" sz="900" dirty="0"/>
              <a:t>Film P9</a:t>
            </a:r>
          </a:p>
          <a:p>
            <a:r>
              <a:rPr lang="en-US" sz="900" dirty="0"/>
              <a:t>Category P10</a:t>
            </a:r>
          </a:p>
          <a:p>
            <a:r>
              <a:rPr lang="en-US" sz="900" dirty="0"/>
              <a:t>Address P10</a:t>
            </a:r>
          </a:p>
          <a:p>
            <a:r>
              <a:rPr lang="en-US" sz="900" dirty="0"/>
              <a:t>Language P10</a:t>
            </a:r>
          </a:p>
          <a:p>
            <a:r>
              <a:rPr lang="en-US" sz="900" dirty="0"/>
              <a:t>City P11</a:t>
            </a:r>
          </a:p>
          <a:p>
            <a:r>
              <a:rPr lang="en-US" sz="900" dirty="0"/>
              <a:t>Country P11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9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DF138-2657-DB34-F865-D53D76E3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657225"/>
            <a:ext cx="9934575" cy="3448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22717-ACE9-29B9-8808-AF67958A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5" y="4105275"/>
            <a:ext cx="9467852" cy="276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D202C-A3E3-BE67-003C-8A4581367658}"/>
              </a:ext>
            </a:extLst>
          </p:cNvPr>
          <p:cNvSpPr txBox="1"/>
          <p:nvPr/>
        </p:nvSpPr>
        <p:spPr>
          <a:xfrm>
            <a:off x="1457325" y="180975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5665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E9379-78CD-F37C-EF37-8E67A8B2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2192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F9B25-52F3-AFC6-291E-EEFFB6BF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99"/>
            <a:ext cx="12192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820FB-0478-5B87-36D0-A3424A91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999"/>
            <a:ext cx="12192000" cy="24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F0373-1576-2BDE-E6BD-87C64AFF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221"/>
            <a:ext cx="12192000" cy="41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AAA21-0F1A-B66B-4206-8503281F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821"/>
            <a:ext cx="12192000" cy="5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12388-5AA4-85CB-0CAB-707E6C15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258"/>
            <a:ext cx="12192000" cy="50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95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{4B264353-BF9F-4026-988A-E142111CBA25}tf11665031_win32</Template>
  <TotalTime>25</TotalTime>
  <Words>63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 Nova</vt:lpstr>
      <vt:lpstr>Arial Nova Light</vt:lpstr>
      <vt:lpstr>Wingdings 2</vt:lpstr>
      <vt:lpstr>SlateVTI</vt:lpstr>
      <vt:lpstr>Rockbuster Data        Dictionary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Data        Dictionary</dc:title>
  <dc:creator>Chris Arnold</dc:creator>
  <cp:lastModifiedBy>Chris Arnold</cp:lastModifiedBy>
  <cp:revision>1</cp:revision>
  <dcterms:created xsi:type="dcterms:W3CDTF">2022-07-11T02:12:54Z</dcterms:created>
  <dcterms:modified xsi:type="dcterms:W3CDTF">2022-07-11T02:38:01Z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